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notesSlides/notesSlide2.xml" ContentType="application/vnd.openxmlformats-officedocument.presentationml.notesSlide+xml"/>
  <Override PartName="/ppt/media/image2.jpeg" ContentType="image/jpeg"/>
  <Override PartName="/ppt/notesSlides/notesSlide3.xml" ContentType="application/vnd.openxmlformats-officedocument.presentationml.notesSlide+xml"/>
  <Override PartName="/ppt/media/image3.jpeg" ContentType="image/jpeg"/>
  <Override PartName="/ppt/notesSlides/notesSlide4.xml" ContentType="application/vnd.openxmlformats-officedocument.presentationml.notesSlide+xml"/>
  <Override PartName="/ppt/media/image4.jpeg" ContentType="image/jpeg"/>
  <Override PartName="/ppt/notesSlides/notesSlide5.xml" ContentType="application/vnd.openxmlformats-officedocument.presentationml.notesSlide+xml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Campus Solutions</a:t>
            </a:r>
            <a:endParaRPr sz="2400"/>
          </a:p>
          <a:p>
            <a:pPr lvl="0">
              <a:defRPr sz="1800"/>
            </a:pPr>
            <a:r>
              <a:rPr sz="2400"/>
              <a:t>All colors through purple are being validated this round</a:t>
            </a:r>
            <a:endParaRPr sz="2400"/>
          </a:p>
          <a:p>
            <a:pPr lvl="0">
              <a:defRPr sz="1800"/>
            </a:pPr>
            <a:r>
              <a:rPr sz="2400"/>
              <a:t>Experiencing some issues with course data should be fixed soon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HCM</a:t>
            </a:r>
            <a:endParaRPr sz="2400"/>
          </a:p>
          <a:p>
            <a:pPr lvl="0">
              <a:defRPr sz="1800"/>
            </a:pPr>
            <a:r>
              <a:rPr sz="2400"/>
              <a:t>All colors through purple being validated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Finance</a:t>
            </a:r>
            <a:endParaRPr sz="2400"/>
          </a:p>
          <a:p>
            <a:pPr lvl="0">
              <a:defRPr sz="1800"/>
            </a:pPr>
            <a:r>
              <a:rPr sz="2400"/>
              <a:t>All colors through purple being validated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Badges</a:t>
            </a:r>
            <a:endParaRPr sz="2400"/>
          </a:p>
          <a:p>
            <a:pPr lvl="0">
              <a:defRPr sz="1800"/>
            </a:pPr>
            <a:r>
              <a:rPr sz="2400"/>
              <a:t>Working on badge matrix for aligning training outcomes</a:t>
            </a:r>
            <a:endParaRPr sz="2400"/>
          </a:p>
          <a:p>
            <a:pPr lvl="0">
              <a:defRPr sz="1800"/>
            </a:pPr>
            <a:r>
              <a:rPr sz="2400"/>
              <a:t>Above is example from badge mock up created by TCC graphics person</a:t>
            </a:r>
            <a:endParaRPr sz="2400"/>
          </a:p>
          <a:p>
            <a:pPr lvl="0">
              <a:defRPr sz="1800"/>
            </a:pPr>
            <a:r>
              <a:rPr sz="2400"/>
              <a:t>Will have an issuing process created before FirstLink training launch</a:t>
            </a:r>
            <a:endParaRPr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8" name="Shape 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BPD Analysis</a:t>
            </a:r>
            <a:endParaRPr sz="2400"/>
          </a:p>
          <a:p>
            <a:pPr lvl="0">
              <a:defRPr sz="1800"/>
            </a:pPr>
            <a:r>
              <a:rPr sz="2400"/>
              <a:t>Completed Campus Solutions</a:t>
            </a:r>
            <a:endParaRPr sz="2400"/>
          </a:p>
          <a:p>
            <a:pPr lvl="0">
              <a:defRPr sz="1800"/>
            </a:pPr>
            <a:r>
              <a:rPr sz="2400"/>
              <a:t>Analyzed PeopleSoft business processes to determine level of change</a:t>
            </a:r>
            <a:endParaRPr sz="2400"/>
          </a:p>
          <a:p>
            <a:pPr lvl="0">
              <a:defRPr sz="1800"/>
            </a:pPr>
            <a:r>
              <a:rPr sz="2400"/>
              <a:t>Very high-level analysis.  Captured questions for clarification from State team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TCC ctcLink Update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ITC February 10th, 2014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Data Validation Cycle 3</a:t>
            </a:r>
          </a:p>
        </p:txBody>
      </p:sp>
      <p:pic>
        <p:nvPicPr>
          <p:cNvPr id="36" name="ctcLinkConversionFlow-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04671" y="2350351"/>
            <a:ext cx="9683455" cy="76762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Data Validation Cycle 3</a:t>
            </a:r>
          </a:p>
        </p:txBody>
      </p:sp>
      <p:pic>
        <p:nvPicPr>
          <p:cNvPr id="41" name="ctcLinkConversionFlow-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14684" y="2609644"/>
            <a:ext cx="7775432" cy="71058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Data Validation Cycle 3</a:t>
            </a:r>
          </a:p>
        </p:txBody>
      </p:sp>
      <p:pic>
        <p:nvPicPr>
          <p:cNvPr id="46" name="ctcLinkConversionFlow-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2743" y="2305544"/>
            <a:ext cx="9399314" cy="7305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Badges</a:t>
            </a:r>
          </a:p>
        </p:txBody>
      </p:sp>
      <p:pic>
        <p:nvPicPr>
          <p:cNvPr id="51" name="ctcLinkBadgeGraphicMockup_pdf__page_1_of_6_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5915" y="2955298"/>
            <a:ext cx="6152970" cy="63657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Business Process Diagram Analysis</a:t>
            </a:r>
          </a:p>
        </p:txBody>
      </p:sp>
      <p:pic>
        <p:nvPicPr>
          <p:cNvPr id="56" name="Campus_Solutions_Business_Process_Diagram_Analysis_-_Google_Drive-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2934122"/>
            <a:ext cx="13004801" cy="6671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