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10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1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2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3.xml.rels><?xml version="1.0" encoding="UTF-8" standalone="yes"?>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Ask SMEs to stand up and give them a hand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Slide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3" name="Shape 10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8" name="Shape 1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Attended TCC for AAS degree</a:t>
            </a:r>
            <a:endParaRPr sz="2400"/>
          </a:p>
          <a:p>
            <a:pPr lvl="0">
              <a:defRPr sz="1800"/>
            </a:pPr>
            <a:r>
              <a:rPr sz="2400"/>
              <a:t>Work Study in Library</a:t>
            </a:r>
            <a:endParaRPr sz="2400"/>
          </a:p>
          <a:p>
            <a:pPr lvl="0">
              <a:defRPr sz="1800"/>
            </a:pPr>
            <a:r>
              <a:rPr sz="2400"/>
              <a:t>Graduated early 90s</a:t>
            </a:r>
            <a:endParaRPr sz="2400"/>
          </a:p>
          <a:p>
            <a:pPr lvl="0">
              <a:defRPr sz="1800"/>
            </a:pPr>
            <a:r>
              <a:rPr sz="2400"/>
              <a:t>Came back to work part-time late 90s</a:t>
            </a:r>
            <a:endParaRPr sz="2400"/>
          </a:p>
          <a:p>
            <a:pPr lvl="0">
              <a:defRPr sz="1800"/>
            </a:pPr>
            <a:r>
              <a:rPr sz="2400"/>
              <a:t>Sense of community, the people and students brought me back</a:t>
            </a:r>
            <a:endParaRPr sz="2400"/>
          </a:p>
          <a:p>
            <a:pPr lvl="0">
              <a:defRPr sz="1800"/>
            </a:pPr>
            <a:r>
              <a:rPr sz="2400"/>
              <a:t>Recruited by Tess Hartwell to be distance learning assistant in 2000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8" name="Shape 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3" name="Shape 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8" name="Shape 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Slide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8" name="Shape 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3" name="Shape 8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8" name="Shape 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Live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ctcLink Update and Demo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Classified Staff Breakaway 2014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ersonal_Information_Summary_and_Badging_System_Design_Template__from_Mozilla_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2980" y="635000"/>
            <a:ext cx="7458911" cy="6533121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Personal Information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Complete_and_Submit_I-9_Form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845045" y="635000"/>
            <a:ext cx="7314781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hape 71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I-9 Form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aycheck_Modeler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104899" y="1029052"/>
            <a:ext cx="10795073" cy="5745018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Paycheck Modeler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Voluntary_Deductions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511293" y="635000"/>
            <a:ext cx="9982285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Voluntary Deductions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Direct_Deposit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104899" y="1719879"/>
            <a:ext cx="10795073" cy="4363363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Direct Deposit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W-4_Tax_Information_USA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705289" y="634999"/>
            <a:ext cx="7594293" cy="6533123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W-4 Tax Information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View_W-2_W-2c_Forms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104899" y="1733385"/>
            <a:ext cx="10795073" cy="433635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W-2 Forms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Health_Care_Summary.png"/>
          <p:cNvPicPr/>
          <p:nvPr/>
        </p:nvPicPr>
        <p:blipFill>
          <a:blip r:embed="rId3">
            <a:extLst/>
          </a:blip>
          <a:srcRect l="0" t="145" r="0" b="145"/>
          <a:stretch>
            <a:fillRect/>
          </a:stretch>
        </p:blipFill>
        <p:spPr>
          <a:xfrm>
            <a:off x="1104899" y="635000"/>
            <a:ext cx="10795073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Health Care Summary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ension_Estimates.png"/>
          <p:cNvPicPr/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365914" y="635000"/>
            <a:ext cx="8273043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Pension Estimates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Questions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5900"/>
            </a:lvl1pPr>
          </a:lstStyle>
          <a:p>
            <a:pPr lvl="0">
              <a:defRPr sz="1800"/>
            </a:pPr>
            <a:r>
              <a:rPr sz="15900"/>
              <a:t>Thank You!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"/>
          <p:cNvPicPr/>
          <p:nvPr/>
        </p:nvPicPr>
        <p:blipFill>
          <a:blip r:embed="rId3">
            <a:extLst/>
          </a:blip>
          <a:srcRect l="0" t="3051" r="0" b="3051"/>
          <a:stretch>
            <a:fillRect/>
          </a:stretch>
        </p:blipFill>
        <p:spPr>
          <a:xfrm>
            <a:off x="1104900" y="635000"/>
            <a:ext cx="10795072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 lvl="0">
              <a:defRPr sz="1800"/>
            </a:pPr>
            <a:r>
              <a:rPr sz="6160"/>
              <a:t>Who we are and why we do it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tcLinkGanttTCC_2_27_14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767063" y="635000"/>
            <a:ext cx="5470745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Timeline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creenshot_4_30_14__8_33_AM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967347" y="635000"/>
            <a:ext cx="9070177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Timeline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tcLinkGanttTCC_2_27_14.png"/>
          <p:cNvPicPr/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767063" y="635000"/>
            <a:ext cx="5470745" cy="6533122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Timeline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Demo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Employee-facing_registry_conten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3568" y="635000"/>
            <a:ext cx="9357736" cy="6533121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The Gateway</a:t>
            </a:r>
          </a:p>
        </p:txBody>
      </p:sp>
    </p:spTree>
  </p:cSld>
  <p:clrMapOvr>
    <a:masterClrMapping/>
  </p:clrMapOvr>
  <p:transition spd="slow" advClick="1">
    <p:push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Timesheet.png"/>
          <p:cNvPicPr/>
          <p:nvPr/>
        </p:nvPicPr>
        <p:blipFill>
          <a:blip r:embed="rId3">
            <a:extLst/>
          </a:blip>
          <a:srcRect l="0" t="6115" r="0" b="6115"/>
          <a:stretch>
            <a:fillRect/>
          </a:stretch>
        </p:blipFill>
        <p:spPr>
          <a:xfrm>
            <a:off x="1104900" y="634999"/>
            <a:ext cx="10795072" cy="6533123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>
            <p:ph type="title"/>
          </p:nvPr>
        </p:nvSpPr>
        <p:spPr>
          <a:xfrm>
            <a:off x="1270000" y="76708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Timesheet</a:t>
            </a:r>
          </a:p>
        </p:txBody>
      </p:sp>
    </p:spTree>
  </p:cSld>
  <p:clrMapOvr>
    <a:masterClrMapping/>
  </p:clrMapOvr>
  <p:transition spd="slow" advClick="1">
    <p:push dir="l"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